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4" r:id="rId14"/>
    <p:sldId id="267" r:id="rId15"/>
    <p:sldId id="268" r:id="rId16"/>
    <p:sldId id="269" r:id="rId17"/>
    <p:sldId id="275" r:id="rId18"/>
    <p:sldId id="276" r:id="rId19"/>
    <p:sldId id="270" r:id="rId20"/>
    <p:sldId id="271" r:id="rId21"/>
    <p:sldId id="272" r:id="rId22"/>
    <p:sldId id="273" r:id="rId23"/>
    <p:sldId id="277" r:id="rId24"/>
    <p:sldId id="27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1EDAF-036D-A42B-F272-0A5B29E83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CE78FF-C6BB-6AF3-8F7F-1E85AC88D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0BDDC-DAA4-B0C6-CAFE-0D0E67C0F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814AE-7227-5323-6FAD-AC3152A91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90C5A-A801-AE3C-C9F5-28F42D55A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190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8D56E-1F48-F1EE-F92D-60D350BFB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A7237D-04FE-3355-33DB-931CEAE656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AD4DA-B75F-DE30-2750-5DB328C04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0B50A-F4D4-5A03-6BF1-C1F256831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C39E6-A7BE-70C3-7258-DD5DFE3B1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895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5EA27F-08FC-0D02-DC62-7B9210823A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7A312F-035B-D4DB-8E25-17C89BBE69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FA5F1-8197-0FCA-02A6-280EAB732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5AF06-9AE5-B531-0475-D28C25257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3AFAA-B3F7-BDB5-0A23-A2C75496A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528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AB244-2EA0-AFAE-928C-C036B27AA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F9905-5FE3-8E33-1483-D668229970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6BB9E-99F9-BEFE-9325-65F2EBE7E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EFA99-D19C-1064-65BC-CBDC86C05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C15F9-BFA9-FB35-AD74-548FA5A76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74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A9FB4-3FBC-6B82-5AA2-DB49A7BC9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340D4-1FDD-B959-D6B7-8AC620BC4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3596D-D39F-E761-C8AE-DF2C335DD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6960E-03AA-998D-057E-C45E89707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D1BC4-E93F-5A8D-BCDE-5FF029C1B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496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372CA-2C97-AEB3-5785-F5BCC4735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253B5-A5AC-713A-FD49-F3BAB6A0A9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7738DE-F9D7-FD53-30C3-9EDA90B6DE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CDCC5-7AB9-61C3-BCAD-DE2233B22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BA0946-850B-1601-849E-F7F81853D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1E10A-47D1-D451-5E74-ADED78F3F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801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86F11-6500-0ACC-D9C6-D88703BD7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D4EC8-FD89-F49A-CD4B-C8EE3AC79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06763-A7E5-E1FF-6D31-C348814B1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3D567F-BE3A-8C3C-2405-1D9637CEEC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E073B1-DBE7-1F0C-3707-C31B297058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EF802C-C66B-A14B-36B1-C338D1408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0E4023-B7D2-04B5-FF50-9D0A356CC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59FA50-E144-1BF6-02C5-BE1BEC63F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578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8B811-3141-82AF-0F81-522407557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CF4BE0-A2FB-ACBF-3A9D-31A2B261B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841C5C-5F99-F2E4-1E99-291A60407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5AC28A-CF92-105F-6822-45D4551F4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135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4B01BF-970E-FB5C-B869-DAA2B7D46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822722-C572-9F44-3861-6BFD7AC12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FCFFF9-34FE-282F-1992-9317950F8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39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457C1-2C24-7879-D229-7B081CCAA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1B1D0-4048-BF64-242F-03AA85881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828D9B-81E4-1DED-B7D1-A3A744F7A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985895-1D9C-E2DA-5441-AFB786412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E07D2-2BB3-6135-20FF-105EC603E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B38DC9-1EF0-3068-9A25-8E1EEA270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886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D8815-AE64-ADC0-7C37-13A1E55D6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40F23-0B0B-1A67-08BE-0F8AC7DDDA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B3C120-D0DC-6B3D-9C6F-E1615E398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D61B3F-602B-99B2-6EF2-45051BC7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C37857-C64A-B1F9-75A8-DF472CE8B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C7060-6524-95DB-712A-B32149B87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39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AFD623-2976-BA68-4F5D-BFBE2EEB9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D5FDC-EA2B-F5DA-28A8-00D4FC61F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BFDB3-406B-C419-84D2-C823795609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195411-0BC3-844D-A068-61A40C1D60C6}" type="datetimeFigureOut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12833-2AE8-556D-1A90-788517807C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23C2B-4F02-67CB-8C70-3D1D33AAC6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E1994-1330-904E-BD79-D7821895D9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315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94DD68-A77D-1017-27BE-9BD622A55E62}"/>
              </a:ext>
            </a:extLst>
          </p:cNvPr>
          <p:cNvSpPr txBox="1"/>
          <p:nvPr/>
        </p:nvSpPr>
        <p:spPr>
          <a:xfrm>
            <a:off x="4122234" y="412595"/>
            <a:ext cx="39475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/>
              <a:t>A</a:t>
            </a:r>
          </a:p>
          <a:p>
            <a:pPr algn="ctr"/>
            <a:r>
              <a:rPr lang="en-US" sz="2800" b="1"/>
              <a:t>MINOR PROJECT</a:t>
            </a:r>
          </a:p>
          <a:p>
            <a:pPr algn="ctr"/>
            <a:r>
              <a:rPr lang="en-US" sz="2800" b="1"/>
              <a:t>ON </a:t>
            </a:r>
          </a:p>
          <a:p>
            <a:pPr algn="ctr"/>
            <a:r>
              <a:rPr lang="en-US" sz="2800" b="1"/>
              <a:t>LINUX FILE PERMISSION</a:t>
            </a:r>
          </a:p>
          <a:p>
            <a:pPr algn="ctr"/>
            <a:r>
              <a:rPr lang="en-US" sz="2800" b="1"/>
              <a:t>CRONTAB JOBS</a:t>
            </a:r>
          </a:p>
          <a:p>
            <a:pPr algn="ctr"/>
            <a:r>
              <a:rPr lang="en-US" sz="2800" b="1"/>
              <a:t>LINUX SHELL SCRIPTING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2F94D3-08DD-9CC4-6AC3-95ECAE97A0A7}"/>
              </a:ext>
            </a:extLst>
          </p:cNvPr>
          <p:cNvSpPr txBox="1"/>
          <p:nvPr/>
        </p:nvSpPr>
        <p:spPr>
          <a:xfrm>
            <a:off x="1103971" y="3936380"/>
            <a:ext cx="40701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SUBMIT BY :-</a:t>
            </a:r>
          </a:p>
          <a:p>
            <a:r>
              <a:rPr lang="en-US" sz="2800" b="1"/>
              <a:t>RINKU SHARMA</a:t>
            </a:r>
            <a:endParaRPr lang="en-IN" sz="2800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DA759E-6441-536E-F1DE-FAA14C1FAC24}"/>
              </a:ext>
            </a:extLst>
          </p:cNvPr>
          <p:cNvSpPr txBox="1"/>
          <p:nvPr/>
        </p:nvSpPr>
        <p:spPr>
          <a:xfrm>
            <a:off x="7694341" y="3936380"/>
            <a:ext cx="33936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SUBMIT TO :-</a:t>
            </a:r>
          </a:p>
          <a:p>
            <a:r>
              <a:rPr lang="en-US" sz="2800" b="1"/>
              <a:t>ASHISH MITTAL SIR</a:t>
            </a:r>
            <a:endParaRPr lang="en-IN" sz="2800" b="1"/>
          </a:p>
        </p:txBody>
      </p:sp>
    </p:spTree>
    <p:extLst>
      <p:ext uri="{BB962C8B-B14F-4D97-AF65-F5344CB8AC3E}">
        <p14:creationId xmlns:p14="http://schemas.microsoft.com/office/powerpoint/2010/main" val="1928856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CEA9844-58CF-3F1C-5CC5-1A12342AC1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4062" cy="690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455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B443265-853C-78D3-7E18-48814D2AC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840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95DE5C7-B39E-7882-C51E-DA9E3A332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096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0804E1F1-C83F-53BF-449E-9707A31B5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94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B5B1C02-DC08-CA43-7881-55B68E064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874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500BF36-DB55-22C0-1F57-60963E3D1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643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341EDC7F-B41D-451F-D391-A8509E4060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85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D6529E6-A66E-2CDB-0674-9E2C4B90FA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55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0A4D9848-FEC3-6C6E-B0D0-458A0AED84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07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3E929B3-9979-807B-3D5D-14663DADF0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85785" cy="691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961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60E01717-89A0-1A1E-43FC-07D12283E8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055078" cy="678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6593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3C024B4-F9F8-DDD3-7066-D97221276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212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32C1393-E1C5-AB32-6B33-B5AADDE3F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472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A15E0C90-6AC7-AF21-7C23-BC13521DC9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707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87EBE89B-E8BA-6884-6407-538A77875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352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DE2578-946A-7267-4B1E-608600260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681037"/>
            <a:ext cx="975360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161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EB060640-CCBA-F65F-F0BC-25D1D35C43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74062" cy="690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849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6BB82E2-68C5-AA0F-A043-9598C48A6F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00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97BF5C9-887E-A819-F2B1-E42CA250B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693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2649FA5-196A-C7E6-ABEF-D27E5EDD9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91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4461E76A-6457-9319-C394-251BA6EFF3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72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768A3F6-7B67-0AA6-D0E4-C190CC9975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381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D34232C-7591-64C5-FCD4-ACFFAAD267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324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</Words>
  <Application>Microsoft Office PowerPoint</Application>
  <PresentationFormat>Widescreen</PresentationFormat>
  <Paragraphs>10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ROLEX .</dc:creator>
  <cp:lastModifiedBy>ROLEX .</cp:lastModifiedBy>
  <cp:revision>2</cp:revision>
  <dcterms:created xsi:type="dcterms:W3CDTF">2023-06-12T21:34:23Z</dcterms:created>
  <dcterms:modified xsi:type="dcterms:W3CDTF">2023-06-12T16:20:44Z</dcterms:modified>
</cp:coreProperties>
</file>

<file path=docProps/thumbnail.jpeg>
</file>